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77"/>
    <p:restoredTop sz="94731"/>
  </p:normalViewPr>
  <p:slideViewPr>
    <p:cSldViewPr snapToGrid="0" snapToObjects="1">
      <p:cViewPr varScale="1">
        <p:scale>
          <a:sx n="129" d="100"/>
          <a:sy n="129" d="100"/>
        </p:scale>
        <p:origin x="232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EA6EA-D6EC-0749-A760-AC528B7573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8F9FC2-A91B-5A44-8D30-61B5263CED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9B4B7-41EA-C94C-84C0-7B03A473B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0CAF4-37D4-9041-AEB6-B2351061E4F1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1F8A9-9A19-9049-9CCB-846DAE8E3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17C43-57E2-D340-BC10-416C37AB8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EC654-2E45-AF44-940B-CB67F490DD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855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DDF2E-4BCC-8740-96D8-DE2297B17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716BCD-55A6-9345-B841-A8F59310A6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91ED8-5D74-4F43-A2FF-73F602C7E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0CAF4-37D4-9041-AEB6-B2351061E4F1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8AB72-2092-2E4B-8259-40CDAE5D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8604B-B9F4-EC4E-92E6-5469D1626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EC654-2E45-AF44-940B-CB67F490DD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352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F7458A-B04C-D74D-BAB0-8CCABD7549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051424-5629-0349-815C-590651157F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1BB92-5363-284C-8B7F-4ADEF1F14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0CAF4-37D4-9041-AEB6-B2351061E4F1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D2B2F-77BA-954E-B325-6043C8072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99B1E-FDC4-C146-8AFA-7364B2F4C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EC654-2E45-AF44-940B-CB67F490DD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173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1438F-C17F-7945-A414-0A0888FB2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F5285-8D0C-FC40-AEC6-032F1E292D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F14B1-BA65-7742-836F-E38870A9C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0CAF4-37D4-9041-AEB6-B2351061E4F1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A537D-BAFB-5D4C-95C5-A8C4C1BB2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D932C-A518-C14A-92AE-B8FC4D144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EC654-2E45-AF44-940B-CB67F490DD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636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07373-5C5B-B74D-B4C6-78A0D3697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49999-F092-D747-AFF9-CD8C87110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959BA-651B-344D-866D-1F4D06F16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0CAF4-37D4-9041-AEB6-B2351061E4F1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CB070-D95E-9445-89CA-DFF6E5EC7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686D5-7F87-2345-962D-398A906B6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EC654-2E45-AF44-940B-CB67F490DD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1699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6C79D-8A70-C04A-8816-5E19BF6AA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D4F30-D5B4-2B4D-9B03-E92BC38253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16DBF9-8153-894C-8BC9-590ED993F9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093F12-EB8F-904A-A1DD-C57CE4E87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0CAF4-37D4-9041-AEB6-B2351061E4F1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B2F3E-BFFD-2448-A028-F0672E190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B2B6F4-A180-EE4F-B0A7-3A3E4F49F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EC654-2E45-AF44-940B-CB67F490DD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251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25B64-B83D-C142-A4B3-9AC36165B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C2ED05-5883-0B46-BB1C-27CB7F2B2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1CE36D-A443-634E-A28C-BBA7E0552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3DE341-2691-BE44-ADD4-D71BD179FF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74BF34-ACFB-4641-BEBE-B9A3D522FF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7D265A-6C3C-6A47-856B-888420BB5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0CAF4-37D4-9041-AEB6-B2351061E4F1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F72E63-04F6-D542-808C-AA12C8185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66A2D-54A6-534A-9418-3B3BE2B5B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EC654-2E45-AF44-940B-CB67F490DD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167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16C26-36FA-274A-8B75-F0EAF9E88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FFBFE6-05B9-E946-B2C4-A126462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0CAF4-37D4-9041-AEB6-B2351061E4F1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D40137-8D7D-6746-A0AC-8C71A2FEB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C58915-EA33-FB40-81BE-D4E3EE778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EC654-2E45-AF44-940B-CB67F490DD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896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3B10F4-1DD1-244F-9179-04E04F6F7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0CAF4-37D4-9041-AEB6-B2351061E4F1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D9953D-CF82-6F42-8F18-247685AD8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41961-3FBD-C948-BADF-0B535A86D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EC654-2E45-AF44-940B-CB67F490DD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070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3470E-E79F-814D-907F-CD45CDE93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51282-D641-CA40-B866-D443AD45E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6A19B1-FE69-6E4C-986F-E0E074BD8F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A7CB1F-36F2-0E46-A8C8-1C603F22F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0CAF4-37D4-9041-AEB6-B2351061E4F1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935717-C963-EF4E-9794-B0963C1B3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A9049-A4B4-8E4B-9F15-D0839349A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EC654-2E45-AF44-940B-CB67F490DD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684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274F8-32B2-2543-A277-4C46298AA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AC1699-7A7D-B545-B7C8-4C0396D7E8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E30BA8-A8C6-9444-8FBA-6DB5036DD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324E80-BCBD-8844-88A8-43606B60F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0CAF4-37D4-9041-AEB6-B2351061E4F1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2090CF-C7FB-D84F-B5F4-B1AA85661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E4C182-9549-9547-A7E7-B9AB9B541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EC654-2E45-AF44-940B-CB67F490DD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570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B8E2AB-FCAE-A042-8EE3-DD0F560C3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3078D2-D310-9E47-8529-4C9750F32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83084-2A6D-B340-B5C5-F3E51953FE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0CAF4-37D4-9041-AEB6-B2351061E4F1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372E3-CEBC-0848-B8CD-306E594911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882BD-5C58-0E4A-80A9-D8E3AB989B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EC654-2E45-AF44-940B-CB67F490DD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19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EE350-636B-C14B-9BA5-0B96CFCD432F}"/>
              </a:ext>
            </a:extLst>
          </p:cNvPr>
          <p:cNvSpPr txBox="1"/>
          <p:nvPr/>
        </p:nvSpPr>
        <p:spPr>
          <a:xfrm>
            <a:off x="0" y="0"/>
            <a:ext cx="93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Figure 1</a:t>
            </a:r>
          </a:p>
        </p:txBody>
      </p:sp>
      <p:pic>
        <p:nvPicPr>
          <p:cNvPr id="7" name="Picture 6" descr="Chart, map&#10;&#10;Description automatically generated">
            <a:extLst>
              <a:ext uri="{FF2B5EF4-FFF2-40B4-BE49-F238E27FC236}">
                <a16:creationId xmlns:a16="http://schemas.microsoft.com/office/drawing/2014/main" id="{C7E4C59F-3AAD-E74D-8BD2-1C8299389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936" y="833506"/>
            <a:ext cx="8504128" cy="519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97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EE350-636B-C14B-9BA5-0B96CFCD432F}"/>
              </a:ext>
            </a:extLst>
          </p:cNvPr>
          <p:cNvSpPr txBox="1"/>
          <p:nvPr/>
        </p:nvSpPr>
        <p:spPr>
          <a:xfrm>
            <a:off x="0" y="0"/>
            <a:ext cx="105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Figure 10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04285D5-66ED-0749-BCAF-55B511F6C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677" y="872363"/>
            <a:ext cx="8216646" cy="511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191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EE350-636B-C14B-9BA5-0B96CFCD432F}"/>
              </a:ext>
            </a:extLst>
          </p:cNvPr>
          <p:cNvSpPr txBox="1"/>
          <p:nvPr/>
        </p:nvSpPr>
        <p:spPr>
          <a:xfrm>
            <a:off x="0" y="0"/>
            <a:ext cx="105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Figure 11</a:t>
            </a: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23231589-6ED3-4141-9EC9-DB920317B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679" y="1041400"/>
            <a:ext cx="3505200" cy="2387600"/>
          </a:xfrm>
          <a:prstGeom prst="rect">
            <a:avLst/>
          </a:prstGeom>
        </p:spPr>
      </p:pic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C8E2C61C-ED96-304F-93D4-5513A0603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879" y="1041400"/>
            <a:ext cx="3505200" cy="2387600"/>
          </a:xfrm>
          <a:prstGeom prst="rect">
            <a:avLst/>
          </a:prstGeom>
        </p:spPr>
      </p:pic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D9DEAB2C-C0CB-FF43-AEAB-5CD0DB0A9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6079" y="1041400"/>
            <a:ext cx="3505200" cy="2387600"/>
          </a:xfrm>
          <a:prstGeom prst="rect">
            <a:avLst/>
          </a:prstGeom>
        </p:spPr>
      </p:pic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C5CB304C-2428-1047-BE1E-031EC1B02D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679" y="3334651"/>
            <a:ext cx="3505200" cy="2387600"/>
          </a:xfrm>
          <a:prstGeom prst="rect">
            <a:avLst/>
          </a:prstGeom>
        </p:spPr>
      </p:pic>
      <p:pic>
        <p:nvPicPr>
          <p:cNvPr id="12" name="Picture 11" descr="Chart, histogram&#10;&#10;Description automatically generated">
            <a:extLst>
              <a:ext uri="{FF2B5EF4-FFF2-40B4-BE49-F238E27FC236}">
                <a16:creationId xmlns:a16="http://schemas.microsoft.com/office/drawing/2014/main" id="{890ADF42-11F1-FB4B-918D-187BA50730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0879" y="3334651"/>
            <a:ext cx="3505200" cy="2387600"/>
          </a:xfrm>
          <a:prstGeom prst="rect">
            <a:avLst/>
          </a:prstGeom>
        </p:spPr>
      </p:pic>
      <p:pic>
        <p:nvPicPr>
          <p:cNvPr id="14" name="Picture 13" descr="Chart, histogram&#10;&#10;Description automatically generated">
            <a:extLst>
              <a:ext uri="{FF2B5EF4-FFF2-40B4-BE49-F238E27FC236}">
                <a16:creationId xmlns:a16="http://schemas.microsoft.com/office/drawing/2014/main" id="{2C019B34-A47B-6A45-8FB7-26857CC5EB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6079" y="3429000"/>
            <a:ext cx="35052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69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EE350-636B-C14B-9BA5-0B96CFCD432F}"/>
              </a:ext>
            </a:extLst>
          </p:cNvPr>
          <p:cNvSpPr txBox="1"/>
          <p:nvPr/>
        </p:nvSpPr>
        <p:spPr>
          <a:xfrm>
            <a:off x="0" y="0"/>
            <a:ext cx="105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Figure 11</a:t>
            </a: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2755B2FA-A2F1-7441-B3FB-0544346A5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974" y="1041400"/>
            <a:ext cx="3505200" cy="2387600"/>
          </a:xfrm>
          <a:prstGeom prst="rect">
            <a:avLst/>
          </a:prstGeom>
        </p:spPr>
      </p:pic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FC966919-F4B4-4F45-854C-7D0E0D56B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174" y="1041400"/>
            <a:ext cx="3505200" cy="2387600"/>
          </a:xfrm>
          <a:prstGeom prst="rect">
            <a:avLst/>
          </a:prstGeom>
        </p:spPr>
      </p:pic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B9D3F0DC-BBAA-FD4E-84B7-8D05F5FC3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6974" y="3429000"/>
            <a:ext cx="3505200" cy="2387600"/>
          </a:xfrm>
          <a:prstGeom prst="rect">
            <a:avLst/>
          </a:prstGeom>
        </p:spPr>
      </p:pic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562713E3-735F-D84E-B0FB-58194EC17D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2174" y="3429000"/>
            <a:ext cx="34925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92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EE350-636B-C14B-9BA5-0B96CFCD432F}"/>
              </a:ext>
            </a:extLst>
          </p:cNvPr>
          <p:cNvSpPr txBox="1"/>
          <p:nvPr/>
        </p:nvSpPr>
        <p:spPr>
          <a:xfrm>
            <a:off x="0" y="0"/>
            <a:ext cx="105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Figure 12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4FD9C97-0807-5B49-9E59-BA5DD2F42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48" y="598727"/>
            <a:ext cx="3429000" cy="2761488"/>
          </a:xfrm>
          <a:prstGeom prst="rect">
            <a:avLst/>
          </a:prstGeom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1CA9DE8C-D0C3-AD48-BFBB-0DF773323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4648" y="598727"/>
            <a:ext cx="3429000" cy="2761488"/>
          </a:xfrm>
          <a:prstGeom prst="rect">
            <a:avLst/>
          </a:prstGeo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12278E6E-94A4-E641-A6CE-4A664E8BA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3648" y="598727"/>
            <a:ext cx="3429000" cy="2761488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89F36F4E-B7C6-F943-A99F-E8A10F57F1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648" y="3360215"/>
            <a:ext cx="3429000" cy="2761488"/>
          </a:xfrm>
          <a:prstGeom prst="rect">
            <a:avLst/>
          </a:prstGeom>
        </p:spPr>
      </p:pic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252C855D-2F76-A449-AFAF-AD5B6F8B9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4648" y="3429000"/>
            <a:ext cx="3429000" cy="2761488"/>
          </a:xfrm>
          <a:prstGeom prst="rect">
            <a:avLst/>
          </a:prstGeom>
        </p:spPr>
      </p:pic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270E1EBA-F1F0-194C-99D8-76E869319C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3648" y="3429000"/>
            <a:ext cx="3429000" cy="276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78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EE350-636B-C14B-9BA5-0B96CFCD432F}"/>
              </a:ext>
            </a:extLst>
          </p:cNvPr>
          <p:cNvSpPr txBox="1"/>
          <p:nvPr/>
        </p:nvSpPr>
        <p:spPr>
          <a:xfrm>
            <a:off x="0" y="0"/>
            <a:ext cx="105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Figure 12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E9A1BDCD-CBA9-1F44-90C4-73DE246D8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236" y="761135"/>
            <a:ext cx="3429000" cy="2761488"/>
          </a:xfrm>
          <a:prstGeom prst="rect">
            <a:avLst/>
          </a:prstGeom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0085C60F-F004-5E45-938B-31585C4D9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236" y="761135"/>
            <a:ext cx="3429000" cy="2761488"/>
          </a:xfrm>
          <a:prstGeom prst="rect">
            <a:avLst/>
          </a:prstGeo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E7A82E20-9CBC-6740-B56A-87502474E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2236" y="3522623"/>
            <a:ext cx="3429000" cy="2761488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6B6866D3-2A12-9745-8D05-67EEC51652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1236" y="3522623"/>
            <a:ext cx="3429000" cy="276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81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EE350-636B-C14B-9BA5-0B96CFCD432F}"/>
              </a:ext>
            </a:extLst>
          </p:cNvPr>
          <p:cNvSpPr txBox="1"/>
          <p:nvPr/>
        </p:nvSpPr>
        <p:spPr>
          <a:xfrm>
            <a:off x="0" y="0"/>
            <a:ext cx="105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Figure 13</a:t>
            </a:r>
          </a:p>
        </p:txBody>
      </p: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03D5190-76BB-2541-B48B-FEA610D0D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048" y="837786"/>
            <a:ext cx="6909904" cy="518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159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EE350-636B-C14B-9BA5-0B96CFCD432F}"/>
              </a:ext>
            </a:extLst>
          </p:cNvPr>
          <p:cNvSpPr txBox="1"/>
          <p:nvPr/>
        </p:nvSpPr>
        <p:spPr>
          <a:xfrm>
            <a:off x="0" y="0"/>
            <a:ext cx="105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Figure 14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276C507-C258-9546-9862-B8C7DC24A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350" y="1568450"/>
            <a:ext cx="37973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6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EE350-636B-C14B-9BA5-0B96CFCD432F}"/>
              </a:ext>
            </a:extLst>
          </p:cNvPr>
          <p:cNvSpPr txBox="1"/>
          <p:nvPr/>
        </p:nvSpPr>
        <p:spPr>
          <a:xfrm>
            <a:off x="0" y="0"/>
            <a:ext cx="105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Figure 15</a:t>
            </a:r>
          </a:p>
        </p:txBody>
      </p:sp>
      <p:pic>
        <p:nvPicPr>
          <p:cNvPr id="3" name="Picture 2" descr="Chart, radar chart&#10;&#10;Description automatically generated">
            <a:extLst>
              <a:ext uri="{FF2B5EF4-FFF2-40B4-BE49-F238E27FC236}">
                <a16:creationId xmlns:a16="http://schemas.microsoft.com/office/drawing/2014/main" id="{F2F443EE-0079-6E42-8153-56B3B4630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155" y="482049"/>
            <a:ext cx="3175000" cy="3175000"/>
          </a:xfrm>
          <a:prstGeom prst="rect">
            <a:avLst/>
          </a:prstGeom>
        </p:spPr>
      </p:pic>
      <p:pic>
        <p:nvPicPr>
          <p:cNvPr id="6" name="Picture 5" descr="Chart, radar chart&#10;&#10;Description automatically generated">
            <a:extLst>
              <a:ext uri="{FF2B5EF4-FFF2-40B4-BE49-F238E27FC236}">
                <a16:creationId xmlns:a16="http://schemas.microsoft.com/office/drawing/2014/main" id="{25E89690-D9C8-E34D-9400-1B18C04E7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3155" y="482049"/>
            <a:ext cx="3175000" cy="3175000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16F3451E-6A8F-EF4D-AF54-4EADB8E94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8155" y="482049"/>
            <a:ext cx="3175000" cy="3175000"/>
          </a:xfrm>
          <a:prstGeom prst="rect">
            <a:avLst/>
          </a:prstGeom>
        </p:spPr>
      </p:pic>
      <p:pic>
        <p:nvPicPr>
          <p:cNvPr id="10" name="Picture 9" descr="Chart, radar chart&#10;&#10;Description automatically generated">
            <a:extLst>
              <a:ext uri="{FF2B5EF4-FFF2-40B4-BE49-F238E27FC236}">
                <a16:creationId xmlns:a16="http://schemas.microsoft.com/office/drawing/2014/main" id="{679BC5BD-D982-8145-A573-2DB069B07B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8155" y="3508512"/>
            <a:ext cx="3175000" cy="3175000"/>
          </a:xfrm>
          <a:prstGeom prst="rect">
            <a:avLst/>
          </a:prstGeom>
        </p:spPr>
      </p:pic>
      <p:pic>
        <p:nvPicPr>
          <p:cNvPr id="12" name="Picture 11" descr="Chart, radar chart&#10;&#10;Description automatically generated">
            <a:extLst>
              <a:ext uri="{FF2B5EF4-FFF2-40B4-BE49-F238E27FC236}">
                <a16:creationId xmlns:a16="http://schemas.microsoft.com/office/drawing/2014/main" id="{E042B270-F8FA-564A-8B0C-CE35E7B89A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3155" y="3508512"/>
            <a:ext cx="3175000" cy="3175000"/>
          </a:xfrm>
          <a:prstGeom prst="rect">
            <a:avLst/>
          </a:prstGeom>
        </p:spPr>
      </p:pic>
      <p:pic>
        <p:nvPicPr>
          <p:cNvPr id="14" name="Picture 13" descr="Chart, radar chart&#10;&#10;Description automatically generated">
            <a:extLst>
              <a:ext uri="{FF2B5EF4-FFF2-40B4-BE49-F238E27FC236}">
                <a16:creationId xmlns:a16="http://schemas.microsoft.com/office/drawing/2014/main" id="{48953F41-34D3-4442-8452-6D58A1F953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8155" y="3508512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9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EE350-636B-C14B-9BA5-0B96CFCD432F}"/>
              </a:ext>
            </a:extLst>
          </p:cNvPr>
          <p:cNvSpPr txBox="1"/>
          <p:nvPr/>
        </p:nvSpPr>
        <p:spPr>
          <a:xfrm>
            <a:off x="0" y="0"/>
            <a:ext cx="105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Figure 16</a:t>
            </a:r>
          </a:p>
        </p:txBody>
      </p:sp>
      <p:pic>
        <p:nvPicPr>
          <p:cNvPr id="3" name="Picture 2" descr="Map&#10;&#10;Description automatically generated with medium confidence">
            <a:extLst>
              <a:ext uri="{FF2B5EF4-FFF2-40B4-BE49-F238E27FC236}">
                <a16:creationId xmlns:a16="http://schemas.microsoft.com/office/drawing/2014/main" id="{863E2EF5-2A3D-A64B-8A10-182652ACE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677" y="872363"/>
            <a:ext cx="8216646" cy="511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26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EE350-636B-C14B-9BA5-0B96CFCD432F}"/>
              </a:ext>
            </a:extLst>
          </p:cNvPr>
          <p:cNvSpPr txBox="1"/>
          <p:nvPr/>
        </p:nvSpPr>
        <p:spPr>
          <a:xfrm>
            <a:off x="0" y="0"/>
            <a:ext cx="105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Figure 17</a:t>
            </a:r>
          </a:p>
        </p:txBody>
      </p:sp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4AA5DCA6-11AC-9149-8B3C-946E95CFC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677" y="872363"/>
            <a:ext cx="8216646" cy="511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38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EE350-636B-C14B-9BA5-0B96CFCD432F}"/>
              </a:ext>
            </a:extLst>
          </p:cNvPr>
          <p:cNvSpPr txBox="1"/>
          <p:nvPr/>
        </p:nvSpPr>
        <p:spPr>
          <a:xfrm>
            <a:off x="0" y="0"/>
            <a:ext cx="93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Figure 2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4C2DBEF-F5B5-FD4C-98F7-890693CF2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0" y="1238250"/>
            <a:ext cx="58420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535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EE350-636B-C14B-9BA5-0B96CFCD432F}"/>
              </a:ext>
            </a:extLst>
          </p:cNvPr>
          <p:cNvSpPr txBox="1"/>
          <p:nvPr/>
        </p:nvSpPr>
        <p:spPr>
          <a:xfrm>
            <a:off x="0" y="0"/>
            <a:ext cx="105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Figure 18</a:t>
            </a:r>
          </a:p>
        </p:txBody>
      </p:sp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ECA13AB9-D54C-4944-A565-C01AB1CE4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677" y="872363"/>
            <a:ext cx="8216646" cy="511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33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EE350-636B-C14B-9BA5-0B96CFCD432F}"/>
              </a:ext>
            </a:extLst>
          </p:cNvPr>
          <p:cNvSpPr txBox="1"/>
          <p:nvPr/>
        </p:nvSpPr>
        <p:spPr>
          <a:xfrm>
            <a:off x="0" y="0"/>
            <a:ext cx="105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Figure 19</a:t>
            </a:r>
          </a:p>
        </p:txBody>
      </p:sp>
      <p:pic>
        <p:nvPicPr>
          <p:cNvPr id="3" name="Picture 2" descr="Chart, diagram&#10;&#10;Description automatically generated">
            <a:extLst>
              <a:ext uri="{FF2B5EF4-FFF2-40B4-BE49-F238E27FC236}">
                <a16:creationId xmlns:a16="http://schemas.microsoft.com/office/drawing/2014/main" id="{86BF93AB-88EC-1549-BE5D-0D7FDDEBB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575" y="1530627"/>
            <a:ext cx="8349746" cy="401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252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EE350-636B-C14B-9BA5-0B96CFCD432F}"/>
              </a:ext>
            </a:extLst>
          </p:cNvPr>
          <p:cNvSpPr txBox="1"/>
          <p:nvPr/>
        </p:nvSpPr>
        <p:spPr>
          <a:xfrm>
            <a:off x="0" y="0"/>
            <a:ext cx="1053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Figure 20</a:t>
            </a:r>
          </a:p>
          <a:p>
            <a:endParaRPr lang="en-GB" dirty="0"/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8555227-A015-D64B-8964-B4D5D270D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677" y="872363"/>
            <a:ext cx="8216646" cy="511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93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EE350-636B-C14B-9BA5-0B96CFCD432F}"/>
              </a:ext>
            </a:extLst>
          </p:cNvPr>
          <p:cNvSpPr txBox="1"/>
          <p:nvPr/>
        </p:nvSpPr>
        <p:spPr>
          <a:xfrm>
            <a:off x="0" y="0"/>
            <a:ext cx="105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Figure 21</a:t>
            </a:r>
          </a:p>
        </p:txBody>
      </p:sp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4C701392-DA24-0245-987A-292E7DFD9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677" y="872363"/>
            <a:ext cx="8216646" cy="511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09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EE350-636B-C14B-9BA5-0B96CFCD432F}"/>
              </a:ext>
            </a:extLst>
          </p:cNvPr>
          <p:cNvSpPr txBox="1"/>
          <p:nvPr/>
        </p:nvSpPr>
        <p:spPr>
          <a:xfrm>
            <a:off x="0" y="0"/>
            <a:ext cx="105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Figure 22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A8C4594-2B2A-5044-A222-926565B86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677" y="872363"/>
            <a:ext cx="8216646" cy="511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57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EE350-636B-C14B-9BA5-0B96CFCD432F}"/>
              </a:ext>
            </a:extLst>
          </p:cNvPr>
          <p:cNvSpPr txBox="1"/>
          <p:nvPr/>
        </p:nvSpPr>
        <p:spPr>
          <a:xfrm>
            <a:off x="0" y="0"/>
            <a:ext cx="105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Figure 23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718D2EA-621C-FF4E-B329-9241B1154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677" y="872363"/>
            <a:ext cx="8216646" cy="511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834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EE350-636B-C14B-9BA5-0B96CFCD432F}"/>
              </a:ext>
            </a:extLst>
          </p:cNvPr>
          <p:cNvSpPr txBox="1"/>
          <p:nvPr/>
        </p:nvSpPr>
        <p:spPr>
          <a:xfrm>
            <a:off x="0" y="0"/>
            <a:ext cx="105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Figure 24</a:t>
            </a:r>
          </a:p>
        </p:txBody>
      </p:sp>
      <p:pic>
        <p:nvPicPr>
          <p:cNvPr id="3" name="Picture 2" descr="Diagram, map&#10;&#10;Description automatically generated">
            <a:extLst>
              <a:ext uri="{FF2B5EF4-FFF2-40B4-BE49-F238E27FC236}">
                <a16:creationId xmlns:a16="http://schemas.microsoft.com/office/drawing/2014/main" id="{420F8CFD-6612-0142-A64C-A1DFAA28B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677" y="872363"/>
            <a:ext cx="8216646" cy="511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028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EE350-636B-C14B-9BA5-0B96CFCD432F}"/>
              </a:ext>
            </a:extLst>
          </p:cNvPr>
          <p:cNvSpPr txBox="1"/>
          <p:nvPr/>
        </p:nvSpPr>
        <p:spPr>
          <a:xfrm>
            <a:off x="0" y="0"/>
            <a:ext cx="105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Figure 25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1A9EDED-B850-E24A-AE1C-BE44AEDB7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560" y="0"/>
            <a:ext cx="6070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3946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EE350-636B-C14B-9BA5-0B96CFCD432F}"/>
              </a:ext>
            </a:extLst>
          </p:cNvPr>
          <p:cNvSpPr txBox="1"/>
          <p:nvPr/>
        </p:nvSpPr>
        <p:spPr>
          <a:xfrm>
            <a:off x="0" y="0"/>
            <a:ext cx="105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Figure 26</a:t>
            </a:r>
          </a:p>
        </p:txBody>
      </p:sp>
      <p:pic>
        <p:nvPicPr>
          <p:cNvPr id="3" name="Picture 2" descr="Chart, diagram&#10;&#10;Description automatically generated">
            <a:extLst>
              <a:ext uri="{FF2B5EF4-FFF2-40B4-BE49-F238E27FC236}">
                <a16:creationId xmlns:a16="http://schemas.microsoft.com/office/drawing/2014/main" id="{3B7CFE3B-251E-7B4D-8DCF-EF4F744CB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721" y="1273037"/>
            <a:ext cx="6306558" cy="431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804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EE350-636B-C14B-9BA5-0B96CFCD432F}"/>
              </a:ext>
            </a:extLst>
          </p:cNvPr>
          <p:cNvSpPr txBox="1"/>
          <p:nvPr/>
        </p:nvSpPr>
        <p:spPr>
          <a:xfrm>
            <a:off x="0" y="0"/>
            <a:ext cx="105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Figure 27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545CB68-0929-4B4B-8784-A23FDF0FD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950" y="1231900"/>
            <a:ext cx="63881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11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EE350-636B-C14B-9BA5-0B96CFCD432F}"/>
              </a:ext>
            </a:extLst>
          </p:cNvPr>
          <p:cNvSpPr txBox="1"/>
          <p:nvPr/>
        </p:nvSpPr>
        <p:spPr>
          <a:xfrm>
            <a:off x="0" y="0"/>
            <a:ext cx="93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Figure 3</a:t>
            </a:r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5902E9D2-8B45-E44A-8A1C-578AE3670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43000"/>
            <a:ext cx="4572000" cy="4572000"/>
          </a:xfrm>
          <a:prstGeom prst="rect">
            <a:avLst/>
          </a:prstGeom>
        </p:spPr>
      </p:pic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6CAF95E5-CD3B-7F44-932F-0ABC9F6B8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899" y="1143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968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EE350-636B-C14B-9BA5-0B96CFCD432F}"/>
              </a:ext>
            </a:extLst>
          </p:cNvPr>
          <p:cNvSpPr txBox="1"/>
          <p:nvPr/>
        </p:nvSpPr>
        <p:spPr>
          <a:xfrm>
            <a:off x="0" y="0"/>
            <a:ext cx="105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Figure 28</a:t>
            </a:r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801C3763-F894-6142-B86D-96E500757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574800"/>
            <a:ext cx="6477000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425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EE350-636B-C14B-9BA5-0B96CFCD432F}"/>
              </a:ext>
            </a:extLst>
          </p:cNvPr>
          <p:cNvSpPr txBox="1"/>
          <p:nvPr/>
        </p:nvSpPr>
        <p:spPr>
          <a:xfrm>
            <a:off x="0" y="0"/>
            <a:ext cx="105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Figure 29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6A1EBDD-1706-9A45-8372-BB86793D6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272" y="962804"/>
            <a:ext cx="9387456" cy="493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26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EE350-636B-C14B-9BA5-0B96CFCD432F}"/>
              </a:ext>
            </a:extLst>
          </p:cNvPr>
          <p:cNvSpPr txBox="1"/>
          <p:nvPr/>
        </p:nvSpPr>
        <p:spPr>
          <a:xfrm>
            <a:off x="0" y="0"/>
            <a:ext cx="105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Figure 30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44311BA-D479-F04E-8034-A6ED65FA0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686" y="137160"/>
            <a:ext cx="3291840" cy="3291840"/>
          </a:xfrm>
          <a:prstGeom prst="rect">
            <a:avLst/>
          </a:prstGeom>
        </p:spPr>
      </p:pic>
      <p:pic>
        <p:nvPicPr>
          <p:cNvPr id="6" name="Picture 5" descr="Chart, diagram&#10;&#10;Description automatically generated">
            <a:extLst>
              <a:ext uri="{FF2B5EF4-FFF2-40B4-BE49-F238E27FC236}">
                <a16:creationId xmlns:a16="http://schemas.microsoft.com/office/drawing/2014/main" id="{1F65069A-D8F8-7E48-9F88-59CD4F726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526" y="137160"/>
            <a:ext cx="3291840" cy="3291840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356690A9-DE5B-2749-AF23-6F7E2CA84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367" y="137160"/>
            <a:ext cx="3291840" cy="3291840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2B30393A-49B6-C54F-9C1B-A68C027D07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686" y="3429000"/>
            <a:ext cx="3291840" cy="3291840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EC732B23-0BD0-6546-A9E7-8BA48F4FCE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5526" y="3429000"/>
            <a:ext cx="3291840" cy="3291840"/>
          </a:xfrm>
          <a:prstGeom prst="rect">
            <a:avLst/>
          </a:prstGeom>
        </p:spPr>
      </p:pic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20CDF9C2-B636-0541-B260-D6F31BAA37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7367" y="3429000"/>
            <a:ext cx="329184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837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EE350-636B-C14B-9BA5-0B96CFCD432F}"/>
              </a:ext>
            </a:extLst>
          </p:cNvPr>
          <p:cNvSpPr txBox="1"/>
          <p:nvPr/>
        </p:nvSpPr>
        <p:spPr>
          <a:xfrm>
            <a:off x="0" y="0"/>
            <a:ext cx="105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Figure 31</a:t>
            </a:r>
          </a:p>
        </p:txBody>
      </p:sp>
      <p:pic>
        <p:nvPicPr>
          <p:cNvPr id="3" name="Picture 2" descr="Chart, diagram, line chart&#10;&#10;Description automatically generated">
            <a:extLst>
              <a:ext uri="{FF2B5EF4-FFF2-40B4-BE49-F238E27FC236}">
                <a16:creationId xmlns:a16="http://schemas.microsoft.com/office/drawing/2014/main" id="{0607EF93-C23F-B34E-A35A-3582C5F99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686" y="236552"/>
            <a:ext cx="3291840" cy="3291840"/>
          </a:xfrm>
          <a:prstGeom prst="rect">
            <a:avLst/>
          </a:prstGeom>
        </p:spPr>
      </p:pic>
      <p:pic>
        <p:nvPicPr>
          <p:cNvPr id="6" name="Picture 5" descr="Chart, diagram, line chart&#10;&#10;Description automatically generated">
            <a:extLst>
              <a:ext uri="{FF2B5EF4-FFF2-40B4-BE49-F238E27FC236}">
                <a16:creationId xmlns:a16="http://schemas.microsoft.com/office/drawing/2014/main" id="{32DDE866-CD3C-E244-8E98-2C299BCD7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307" y="236552"/>
            <a:ext cx="3291840" cy="3291840"/>
          </a:xfrm>
          <a:prstGeom prst="rect">
            <a:avLst/>
          </a:prstGeom>
        </p:spPr>
      </p:pic>
      <p:pic>
        <p:nvPicPr>
          <p:cNvPr id="8" name="Picture 7" descr="Chart, diagram, line chart&#10;&#10;Description automatically generated">
            <a:extLst>
              <a:ext uri="{FF2B5EF4-FFF2-40B4-BE49-F238E27FC236}">
                <a16:creationId xmlns:a16="http://schemas.microsoft.com/office/drawing/2014/main" id="{92C89789-BE51-3640-B632-835D8B5D6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3147" y="236552"/>
            <a:ext cx="3291840" cy="3291840"/>
          </a:xfrm>
          <a:prstGeom prst="rect">
            <a:avLst/>
          </a:prstGeom>
        </p:spPr>
      </p:pic>
      <p:pic>
        <p:nvPicPr>
          <p:cNvPr id="10" name="Picture 9" descr="Chart, diagram&#10;&#10;Description automatically generated">
            <a:extLst>
              <a:ext uri="{FF2B5EF4-FFF2-40B4-BE49-F238E27FC236}">
                <a16:creationId xmlns:a16="http://schemas.microsoft.com/office/drawing/2014/main" id="{F8A5A650-6F1E-384B-A745-3BDB1FB16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686" y="3390828"/>
            <a:ext cx="3291840" cy="3291840"/>
          </a:xfrm>
          <a:prstGeom prst="rect">
            <a:avLst/>
          </a:prstGeom>
        </p:spPr>
      </p:pic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E6E70E12-78E6-FF45-9C1A-B204CA6ACC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1307" y="3390828"/>
            <a:ext cx="3291840" cy="3291840"/>
          </a:xfrm>
          <a:prstGeom prst="rect">
            <a:avLst/>
          </a:prstGeom>
        </p:spPr>
      </p:pic>
      <p:pic>
        <p:nvPicPr>
          <p:cNvPr id="14" name="Picture 13" descr="Chart, diagram, line chart&#10;&#10;Description automatically generated">
            <a:extLst>
              <a:ext uri="{FF2B5EF4-FFF2-40B4-BE49-F238E27FC236}">
                <a16:creationId xmlns:a16="http://schemas.microsoft.com/office/drawing/2014/main" id="{DDE98C30-07D8-F84E-AEC5-FE7AFC707D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3147" y="3390828"/>
            <a:ext cx="329184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110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EE350-636B-C14B-9BA5-0B96CFCD432F}"/>
              </a:ext>
            </a:extLst>
          </p:cNvPr>
          <p:cNvSpPr txBox="1"/>
          <p:nvPr/>
        </p:nvSpPr>
        <p:spPr>
          <a:xfrm>
            <a:off x="0" y="0"/>
            <a:ext cx="105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Figure 32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3DD7913B-AFA3-DD4F-957D-2B5216FD9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28" y="624575"/>
            <a:ext cx="3621024" cy="2962656"/>
          </a:xfrm>
          <a:prstGeom prst="rect">
            <a:avLst/>
          </a:prstGeom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81E04E50-6B48-0F48-BAF6-8D8397119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852" y="624575"/>
            <a:ext cx="3621024" cy="2962656"/>
          </a:xfrm>
          <a:prstGeom prst="rect">
            <a:avLst/>
          </a:prstGeo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11CCF182-475E-E444-8282-2F6EF9F25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1930" y="624575"/>
            <a:ext cx="3621024" cy="2962656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ED29A27B-2B82-4E48-BCE0-1BA106485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828" y="3587231"/>
            <a:ext cx="3621024" cy="2962656"/>
          </a:xfrm>
          <a:prstGeom prst="rect">
            <a:avLst/>
          </a:prstGeom>
        </p:spPr>
      </p:pic>
      <p:pic>
        <p:nvPicPr>
          <p:cNvPr id="12" name="Picture 11" descr="Chart&#10;&#10;Description automatically generated with medium confidence">
            <a:extLst>
              <a:ext uri="{FF2B5EF4-FFF2-40B4-BE49-F238E27FC236}">
                <a16:creationId xmlns:a16="http://schemas.microsoft.com/office/drawing/2014/main" id="{179EE241-FB84-D940-8A51-F7B5B2D40B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5852" y="3587231"/>
            <a:ext cx="3621024" cy="2962656"/>
          </a:xfrm>
          <a:prstGeom prst="rect">
            <a:avLst/>
          </a:prstGeom>
        </p:spPr>
      </p:pic>
      <p:pic>
        <p:nvPicPr>
          <p:cNvPr id="14" name="Picture 13" descr="Chart, line chart&#10;&#10;Description automatically generated">
            <a:extLst>
              <a:ext uri="{FF2B5EF4-FFF2-40B4-BE49-F238E27FC236}">
                <a16:creationId xmlns:a16="http://schemas.microsoft.com/office/drawing/2014/main" id="{C9183FEE-A083-D24E-A4D9-0B15CDDA3D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1930" y="3587231"/>
            <a:ext cx="3621024" cy="296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916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EE350-636B-C14B-9BA5-0B96CFCD432F}"/>
              </a:ext>
            </a:extLst>
          </p:cNvPr>
          <p:cNvSpPr txBox="1"/>
          <p:nvPr/>
        </p:nvSpPr>
        <p:spPr>
          <a:xfrm>
            <a:off x="0" y="0"/>
            <a:ext cx="105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Figure 33</a:t>
            </a:r>
          </a:p>
        </p:txBody>
      </p: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6192C94-DB85-7F45-B439-5C8CF4BCD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677" y="872363"/>
            <a:ext cx="8216646" cy="511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80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EE350-636B-C14B-9BA5-0B96CFCD432F}"/>
              </a:ext>
            </a:extLst>
          </p:cNvPr>
          <p:cNvSpPr txBox="1"/>
          <p:nvPr/>
        </p:nvSpPr>
        <p:spPr>
          <a:xfrm>
            <a:off x="0" y="0"/>
            <a:ext cx="105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Figure 34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2B2C29E-484C-954D-A927-877705C90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677" y="872363"/>
            <a:ext cx="8216646" cy="511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150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EE350-636B-C14B-9BA5-0B96CFCD432F}"/>
              </a:ext>
            </a:extLst>
          </p:cNvPr>
          <p:cNvSpPr txBox="1"/>
          <p:nvPr/>
        </p:nvSpPr>
        <p:spPr>
          <a:xfrm>
            <a:off x="0" y="0"/>
            <a:ext cx="105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Figure 35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79F6461-FF48-6C4B-91E4-C9786D699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677" y="872363"/>
            <a:ext cx="8216646" cy="511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307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EE350-636B-C14B-9BA5-0B96CFCD432F}"/>
              </a:ext>
            </a:extLst>
          </p:cNvPr>
          <p:cNvSpPr txBox="1"/>
          <p:nvPr/>
        </p:nvSpPr>
        <p:spPr>
          <a:xfrm>
            <a:off x="0" y="0"/>
            <a:ext cx="105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Figure 36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A978F3B-8140-5B48-8CC8-0906751B9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677" y="872363"/>
            <a:ext cx="8216646" cy="511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893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EE350-636B-C14B-9BA5-0B96CFCD432F}"/>
              </a:ext>
            </a:extLst>
          </p:cNvPr>
          <p:cNvSpPr txBox="1"/>
          <p:nvPr/>
        </p:nvSpPr>
        <p:spPr>
          <a:xfrm>
            <a:off x="0" y="0"/>
            <a:ext cx="105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Figure 37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5452F23-B9F4-7C46-9AA5-EFD9124FE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677" y="872363"/>
            <a:ext cx="8216646" cy="511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44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EE350-636B-C14B-9BA5-0B96CFCD432F}"/>
              </a:ext>
            </a:extLst>
          </p:cNvPr>
          <p:cNvSpPr txBox="1"/>
          <p:nvPr/>
        </p:nvSpPr>
        <p:spPr>
          <a:xfrm>
            <a:off x="0" y="0"/>
            <a:ext cx="93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Figure 4</a:t>
            </a:r>
          </a:p>
        </p:txBody>
      </p:sp>
      <p:pic>
        <p:nvPicPr>
          <p:cNvPr id="3" name="Picture 2" descr="Chart, map&#10;&#10;Description automatically generated">
            <a:extLst>
              <a:ext uri="{FF2B5EF4-FFF2-40B4-BE49-F238E27FC236}">
                <a16:creationId xmlns:a16="http://schemas.microsoft.com/office/drawing/2014/main" id="{D4401992-AD06-3048-94BA-4F184CBA5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677" y="872363"/>
            <a:ext cx="8216646" cy="511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949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EE350-636B-C14B-9BA5-0B96CFCD432F}"/>
              </a:ext>
            </a:extLst>
          </p:cNvPr>
          <p:cNvSpPr txBox="1"/>
          <p:nvPr/>
        </p:nvSpPr>
        <p:spPr>
          <a:xfrm>
            <a:off x="0" y="0"/>
            <a:ext cx="105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Figure 38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600DFCF9-3BD8-4D4B-BAC2-F401414B3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677" y="872363"/>
            <a:ext cx="8216646" cy="511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325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EE350-636B-C14B-9BA5-0B96CFCD432F}"/>
              </a:ext>
            </a:extLst>
          </p:cNvPr>
          <p:cNvSpPr txBox="1"/>
          <p:nvPr/>
        </p:nvSpPr>
        <p:spPr>
          <a:xfrm>
            <a:off x="0" y="0"/>
            <a:ext cx="105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Figure 39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DA0A5329-03DD-E14B-8B45-AE915E91F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677" y="872363"/>
            <a:ext cx="8216646" cy="511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669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EE350-636B-C14B-9BA5-0B96CFCD432F}"/>
              </a:ext>
            </a:extLst>
          </p:cNvPr>
          <p:cNvSpPr txBox="1"/>
          <p:nvPr/>
        </p:nvSpPr>
        <p:spPr>
          <a:xfrm>
            <a:off x="0" y="0"/>
            <a:ext cx="105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Figure 40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A4457399-36A8-AF4B-83D0-A90B28AC2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677" y="872363"/>
            <a:ext cx="8216646" cy="511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58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EE350-636B-C14B-9BA5-0B96CFCD432F}"/>
              </a:ext>
            </a:extLst>
          </p:cNvPr>
          <p:cNvSpPr txBox="1"/>
          <p:nvPr/>
        </p:nvSpPr>
        <p:spPr>
          <a:xfrm>
            <a:off x="0" y="0"/>
            <a:ext cx="105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Figure 41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CA2461F-F954-2546-8579-A86A26D7E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033" y="267561"/>
            <a:ext cx="3291840" cy="2962656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3FB3E65C-7366-2A40-A656-5875D3D1C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873" y="376892"/>
            <a:ext cx="3291840" cy="2962656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DE8CD13F-F5D4-4747-A264-CF24E4E2E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5713" y="267561"/>
            <a:ext cx="3291840" cy="2962656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D3F85D60-7389-6F4B-A2B8-0862A6857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2033" y="3230217"/>
            <a:ext cx="3291840" cy="2962656"/>
          </a:xfrm>
          <a:prstGeom prst="rect">
            <a:avLst/>
          </a:prstGeom>
        </p:spPr>
      </p:pic>
      <p:pic>
        <p:nvPicPr>
          <p:cNvPr id="12" name="Picture 11" descr="Chart, surface chart&#10;&#10;Description automatically generated">
            <a:extLst>
              <a:ext uri="{FF2B5EF4-FFF2-40B4-BE49-F238E27FC236}">
                <a16:creationId xmlns:a16="http://schemas.microsoft.com/office/drawing/2014/main" id="{118CD469-9CB7-7640-B92C-BBB6F7FE9F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3873" y="3339548"/>
            <a:ext cx="3291840" cy="2962656"/>
          </a:xfrm>
          <a:prstGeom prst="rect">
            <a:avLst/>
          </a:prstGeom>
        </p:spPr>
      </p:pic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BE18B596-3BD7-E04E-B1AF-12AAD5C438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5713" y="3339548"/>
            <a:ext cx="3291840" cy="296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9111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EE350-636B-C14B-9BA5-0B96CFCD432F}"/>
              </a:ext>
            </a:extLst>
          </p:cNvPr>
          <p:cNvSpPr txBox="1"/>
          <p:nvPr/>
        </p:nvSpPr>
        <p:spPr>
          <a:xfrm>
            <a:off x="0" y="0"/>
            <a:ext cx="105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Figure 42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E0F6763E-24BC-BA41-BC38-1278D5A50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677" y="872363"/>
            <a:ext cx="8216646" cy="511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51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EE350-636B-C14B-9BA5-0B96CFCD432F}"/>
              </a:ext>
            </a:extLst>
          </p:cNvPr>
          <p:cNvSpPr txBox="1"/>
          <p:nvPr/>
        </p:nvSpPr>
        <p:spPr>
          <a:xfrm>
            <a:off x="0" y="0"/>
            <a:ext cx="93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Figure 5</a:t>
            </a:r>
          </a:p>
        </p:txBody>
      </p:sp>
      <p:pic>
        <p:nvPicPr>
          <p:cNvPr id="3" name="Picture 2" descr="Scatter chart&#10;&#10;Description automatically generated with medium confidence">
            <a:extLst>
              <a:ext uri="{FF2B5EF4-FFF2-40B4-BE49-F238E27FC236}">
                <a16:creationId xmlns:a16="http://schemas.microsoft.com/office/drawing/2014/main" id="{3851B05D-266B-6D49-B954-B753EC73A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600200"/>
            <a:ext cx="6400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06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EE350-636B-C14B-9BA5-0B96CFCD432F}"/>
              </a:ext>
            </a:extLst>
          </p:cNvPr>
          <p:cNvSpPr txBox="1"/>
          <p:nvPr/>
        </p:nvSpPr>
        <p:spPr>
          <a:xfrm>
            <a:off x="0" y="0"/>
            <a:ext cx="93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Figure 6</a:t>
            </a:r>
          </a:p>
        </p:txBody>
      </p:sp>
      <p:pic>
        <p:nvPicPr>
          <p:cNvPr id="3" name="Picture 2" descr="Chart&#10;&#10;Description automatically generated with low confidence">
            <a:extLst>
              <a:ext uri="{FF2B5EF4-FFF2-40B4-BE49-F238E27FC236}">
                <a16:creationId xmlns:a16="http://schemas.microsoft.com/office/drawing/2014/main" id="{EAD29B3C-9E48-1A4B-A5E6-DE77CD298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550" y="1657350"/>
            <a:ext cx="72009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53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EE350-636B-C14B-9BA5-0B96CFCD432F}"/>
              </a:ext>
            </a:extLst>
          </p:cNvPr>
          <p:cNvSpPr txBox="1"/>
          <p:nvPr/>
        </p:nvSpPr>
        <p:spPr>
          <a:xfrm>
            <a:off x="0" y="0"/>
            <a:ext cx="93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Figure 7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3F09F9-FD9C-8F43-8620-8DF14A78D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965" y="1798982"/>
            <a:ext cx="6520070" cy="326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51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EE350-636B-C14B-9BA5-0B96CFCD432F}"/>
              </a:ext>
            </a:extLst>
          </p:cNvPr>
          <p:cNvSpPr txBox="1"/>
          <p:nvPr/>
        </p:nvSpPr>
        <p:spPr>
          <a:xfrm>
            <a:off x="0" y="0"/>
            <a:ext cx="93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Figure 8</a:t>
            </a:r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14B7F83B-CF8C-0F47-9B63-3FB35315D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268" y="1258096"/>
            <a:ext cx="5077353" cy="4158730"/>
          </a:xfrm>
          <a:prstGeom prst="rect">
            <a:avLst/>
          </a:prstGeom>
        </p:spPr>
      </p:pic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83B4B886-6BD7-2D46-86D3-50BFA10B2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378" y="1258096"/>
            <a:ext cx="5077354" cy="415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31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EE350-636B-C14B-9BA5-0B96CFCD432F}"/>
              </a:ext>
            </a:extLst>
          </p:cNvPr>
          <p:cNvSpPr txBox="1"/>
          <p:nvPr/>
        </p:nvSpPr>
        <p:spPr>
          <a:xfrm>
            <a:off x="0" y="0"/>
            <a:ext cx="93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Figure 9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5479B0E-8293-5040-A7C9-8E3A83C58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677" y="872363"/>
            <a:ext cx="8216646" cy="511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28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88</Words>
  <Application>Microsoft Macintosh PowerPoint</Application>
  <PresentationFormat>Widescreen</PresentationFormat>
  <Paragraphs>44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Valerio Poggi</dc:creator>
  <cp:lastModifiedBy>Valerio Poggi</cp:lastModifiedBy>
  <cp:revision>59</cp:revision>
  <dcterms:created xsi:type="dcterms:W3CDTF">2021-11-23T15:59:01Z</dcterms:created>
  <dcterms:modified xsi:type="dcterms:W3CDTF">2021-11-23T17:09:58Z</dcterms:modified>
</cp:coreProperties>
</file>